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8A8F-F8F9-4134-9CBB-46EC7F72F275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0C73-9434-4AC2-A02C-DFFCB0CF6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8A8F-F8F9-4134-9CBB-46EC7F72F275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0C73-9434-4AC2-A02C-DFFCB0CF6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8A8F-F8F9-4134-9CBB-46EC7F72F275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0C73-9434-4AC2-A02C-DFFCB0CF6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8A8F-F8F9-4134-9CBB-46EC7F72F275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0C73-9434-4AC2-A02C-DFFCB0CF6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8A8F-F8F9-4134-9CBB-46EC7F72F275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0C73-9434-4AC2-A02C-DFFCB0CF6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8A8F-F8F9-4134-9CBB-46EC7F72F275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0C73-9434-4AC2-A02C-DFFCB0CF6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8A8F-F8F9-4134-9CBB-46EC7F72F275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0C73-9434-4AC2-A02C-DFFCB0CF6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8A8F-F8F9-4134-9CBB-46EC7F72F275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0C73-9434-4AC2-A02C-DFFCB0CF6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8A8F-F8F9-4134-9CBB-46EC7F72F275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0C73-9434-4AC2-A02C-DFFCB0CF6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8A8F-F8F9-4134-9CBB-46EC7F72F275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0C73-9434-4AC2-A02C-DFFCB0CF6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88A8F-F8F9-4134-9CBB-46EC7F72F275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50C73-9434-4AC2-A02C-DFFCB0CF6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88A8F-F8F9-4134-9CBB-46EC7F72F275}" type="datetimeFigureOut">
              <a:rPr lang="ru-RU" smtClean="0"/>
              <a:pPr/>
              <a:t>11.07.2024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50C73-9434-4AC2-A02C-DFFCB0CF6E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новогодние обои Праздники Обои HD 015385 93ол 83бой 81нежинки 83зо 80 8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00175"/>
            <a:ext cx="7772400" cy="3571899"/>
          </a:xfrm>
        </p:spPr>
        <p:txBody>
          <a:bodyPr>
            <a:noAutofit/>
          </a:bodyPr>
          <a:lstStyle/>
          <a:p>
            <a:r>
              <a:rPr lang="ru-RU" sz="19900" dirty="0" smtClean="0">
                <a:ln>
                  <a:solidFill>
                    <a:srgbClr val="7030A0"/>
                  </a:solidFill>
                </a:ln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ЗИМА</a:t>
            </a:r>
            <a:endParaRPr lang="ru-RU" sz="19900" dirty="0">
              <a:ln>
                <a:solidFill>
                  <a:srgbClr val="7030A0"/>
                </a:solidFill>
              </a:ln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упить раскраску &quot;Волк&quot; по низкой цене с доставкой. Раскраска &quot;Волк&quot; отзывы - интернет магазин подарков Jolly Jo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00042"/>
            <a:ext cx="7989620" cy="56485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se4ever.ru/uploads/posts/2012-02/132937310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32" y="285728"/>
            <a:ext cx="8742674" cy="585791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3000">
              <a:srgbClr val="66008F">
                <a:alpha val="0"/>
              </a:srgbClr>
            </a:gs>
            <a:gs pos="0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1214422"/>
            <a:ext cx="3614734" cy="491174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7410" name="Picture 2" descr="Дедушка Мороз. Как его зовут в разных странах. - Дед Мороз в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85728"/>
            <a:ext cx="4643470" cy="63181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358114" cy="1143000"/>
          </a:xfrm>
        </p:spPr>
        <p:txBody>
          <a:bodyPr>
            <a:prstTxWarp prst="textCanUp">
              <a:avLst/>
            </a:prstTxWarp>
            <a:normAutofit/>
          </a:bodyPr>
          <a:lstStyle/>
          <a:p>
            <a:r>
              <a:rPr lang="ru-RU" sz="3600" dirty="0" smtClean="0">
                <a:latin typeface="Monotype Corsiva" pitchFamily="66" charset="0"/>
              </a:rPr>
              <a:t>Зимой и летом – одним цветом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16390" name="Picture 6" descr="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205089"/>
            <a:ext cx="3867149" cy="55481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Здравствуй, гостья-зима. - Goldteam фору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42390"/>
            <a:ext cx="4429156" cy="621636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42844" y="214290"/>
            <a:ext cx="8858312" cy="650085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розвиваючі ігри для дошкільнят - Комунальний заклад &quot;Дошкільний навчальний заклад (ясла-садок) 156 комбінованого типу Харківсь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500042"/>
            <a:ext cx="4737501" cy="6000792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14282" y="214290"/>
            <a:ext cx="8715436" cy="635798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100" name="Picture 4" descr="http://img1.liveinternet.ru/images/attach/c/9/107/77/107077443_sneg8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CCCCFF">
                <a:alpha val="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А что для тебя зима. В - Алла Малахова - Свитм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42852"/>
            <a:ext cx="4714908" cy="6624447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CCCCFF">
                <a:alpha val="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Барков Александр. Азбука живой природы (стр. 2) - seowarez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42852"/>
            <a:ext cx="4214843" cy="3102214"/>
          </a:xfrm>
          <a:prstGeom prst="rect">
            <a:avLst/>
          </a:prstGeom>
          <a:noFill/>
        </p:spPr>
      </p:pic>
      <p:pic>
        <p:nvPicPr>
          <p:cNvPr id="21508" name="Picture 4" descr="515;520-1988, :: Е. М. Бём :: miau4ka :: Галерея альбомов фотографий Foto.ru, частные фото"/>
          <p:cNvPicPr>
            <a:picLocks noChangeAspect="1" noChangeArrowheads="1"/>
          </p:cNvPicPr>
          <p:nvPr/>
        </p:nvPicPr>
        <p:blipFill>
          <a:blip r:embed="rId3" cstate="print"/>
          <a:srcRect l="42950"/>
          <a:stretch>
            <a:fillRect/>
          </a:stretch>
        </p:blipFill>
        <p:spPr bwMode="auto">
          <a:xfrm>
            <a:off x="571472" y="2571744"/>
            <a:ext cx="3796631" cy="3852858"/>
          </a:xfrm>
          <a:prstGeom prst="rect">
            <a:avLst/>
          </a:prstGeom>
          <a:noFill/>
        </p:spPr>
      </p:pic>
      <p:pic>
        <p:nvPicPr>
          <p:cNvPr id="21510" name="Picture 6" descr="Оригинал - Схема вышивки &quot;белый зайчик&quot; - Схемы вышивки - ElenaMironenko - Авторы - Портал &quot;Вышивка крестом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3786190"/>
            <a:ext cx="3429024" cy="248934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ЗИМА</vt:lpstr>
      <vt:lpstr>Слайд 2</vt:lpstr>
      <vt:lpstr>Слайд 3</vt:lpstr>
      <vt:lpstr>Зимой и летом – одним цветом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ЗИМА</dc:title>
  <dc:creator>User</dc:creator>
  <cp:lastModifiedBy>79149</cp:lastModifiedBy>
  <cp:revision>15</cp:revision>
  <dcterms:created xsi:type="dcterms:W3CDTF">2014-12-05T19:08:08Z</dcterms:created>
  <dcterms:modified xsi:type="dcterms:W3CDTF">2024-07-10T22:52:17Z</dcterms:modified>
</cp:coreProperties>
</file>